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58" r:id="rId5"/>
    <p:sldId id="273" r:id="rId6"/>
    <p:sldId id="265" r:id="rId7"/>
    <p:sldId id="274" r:id="rId8"/>
    <p:sldId id="282" r:id="rId9"/>
    <p:sldId id="266" r:id="rId10"/>
    <p:sldId id="275" r:id="rId11"/>
    <p:sldId id="264" r:id="rId12"/>
    <p:sldId id="276" r:id="rId13"/>
    <p:sldId id="277" r:id="rId14"/>
    <p:sldId id="267" r:id="rId15"/>
    <p:sldId id="278" r:id="rId16"/>
    <p:sldId id="279" r:id="rId17"/>
    <p:sldId id="284" r:id="rId18"/>
    <p:sldId id="283" r:id="rId19"/>
    <p:sldId id="285" r:id="rId20"/>
    <p:sldId id="271" r:id="rId21"/>
    <p:sldId id="280" r:id="rId22"/>
    <p:sldId id="281" r:id="rId23"/>
    <p:sldId id="262" r:id="rId24"/>
    <p:sldId id="259" r:id="rId25"/>
    <p:sldId id="269" r:id="rId26"/>
    <p:sldId id="270" r:id="rId27"/>
    <p:sldId id="268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72" r:id="rId3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280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889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07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26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807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10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826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58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432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132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601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632DD-E401-4CE4-A4E1-B4FCB673BE30}" type="datetimeFigureOut">
              <a:rPr lang="hu-HU" smtClean="0"/>
              <a:t>2023.02.06.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6979-65DF-4DEE-9EE2-0CB091910D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0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7200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Barkácsárúház</a:t>
            </a:r>
            <a:endParaRPr lang="hu-HU" sz="72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Prezentáció készítője: Vér Bence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Projekt tagjai: Terdik Zalán, Török Péter, Vér Bence</a:t>
            </a:r>
          </a:p>
        </p:txBody>
      </p:sp>
    </p:spTree>
    <p:extLst>
      <p:ext uri="{BB962C8B-B14F-4D97-AF65-F5344CB8AC3E}">
        <p14:creationId xmlns:p14="http://schemas.microsoft.com/office/powerpoint/2010/main" val="379166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(Terdik Zalán)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E31F6-B986-ABA2-81C2-41E867CC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49" y="2378475"/>
            <a:ext cx="21071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C17B78-8008-16D6-DD51-969E84D1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77" y="2378475"/>
            <a:ext cx="2112919" cy="43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(Vér Bence)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C37571-D67C-0B74-3318-212D8A2A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6" y="2640647"/>
            <a:ext cx="5303689" cy="3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46E828F-9F98-B7D5-DF28-A9AB303F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89" y="2640646"/>
            <a:ext cx="5329602" cy="3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1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(Vér Bence)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ADEA7E-15EF-C1DE-A9B8-EC0553F2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5" y="2649628"/>
            <a:ext cx="5284194" cy="381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6756DB6-084F-92BA-82C3-A2B75F91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94" y="2649627"/>
            <a:ext cx="5289971" cy="381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2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(Vér Bence)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B3FF0F4-C459-BD46-23EC-682406C8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2" y="2654998"/>
            <a:ext cx="5214270" cy="37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D695863-DE48-CBB7-7FED-E074E567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70" y="2654998"/>
            <a:ext cx="5185605" cy="37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12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A65AE5-C8AF-A96D-69C8-637EA47E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7865"/>
            <a:ext cx="105156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5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EAB429-5FB8-234B-8EC1-151EFA8F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4053"/>
            <a:ext cx="10515600" cy="40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97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1C9DB6-482A-216E-BD89-C8B72CD8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451620"/>
            <a:ext cx="10515599" cy="404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6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3FB2C60-5E71-99A9-250E-707D26892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420107"/>
            <a:ext cx="10515599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8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EC42AC5-F3A5-B17E-7A85-D591733B9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3178"/>
            <a:ext cx="10515600" cy="40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2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467BFD2-39D1-188C-6D7E-00FA8E6A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1145"/>
            <a:ext cx="10515600" cy="402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86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 volt a feladat?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Egy barkácsárúház oldal felújítása/modernizálás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276600"/>
            <a:ext cx="5040166" cy="274796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97898"/>
            <a:ext cx="4864100" cy="3526665"/>
          </a:xfrm>
          <a:prstGeom prst="rect">
            <a:avLst/>
          </a:prstGeom>
        </p:spPr>
      </p:pic>
      <p:sp>
        <p:nvSpPr>
          <p:cNvPr id="10" name="Jobbra nyíl 9"/>
          <p:cNvSpPr/>
          <p:nvPr/>
        </p:nvSpPr>
        <p:spPr>
          <a:xfrm>
            <a:off x="5499101" y="4129881"/>
            <a:ext cx="1511299" cy="1041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299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(Terdik Zalán)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AB2859-865D-01A7-C7C6-B81BC474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64" y="2316159"/>
            <a:ext cx="402196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DE36526-2381-06CB-6842-11AA78AA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371" y="2316159"/>
            <a:ext cx="4120679" cy="43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9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(Terdik Zalán)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4B6466-E4ED-1938-B4CF-76FFD33E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84" y="2344175"/>
            <a:ext cx="4063421" cy="42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085DAD7-3B36-83E4-4CA5-0F7E55D8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69" y="2344175"/>
            <a:ext cx="4050646" cy="42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0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design (Terdik Zalán)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Ezután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Figma-ban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készítettük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sablonjait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1A1D13D-9882-F180-8F74-81B606C0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71" y="2343471"/>
            <a:ext cx="3999432" cy="428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CEDD0B6-5D52-7579-60B4-D13C1886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86" y="2343470"/>
            <a:ext cx="4067943" cy="428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03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90663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Megvalósítás</a:t>
            </a:r>
          </a:p>
        </p:txBody>
      </p:sp>
    </p:spTree>
    <p:extLst>
      <p:ext uri="{BB962C8B-B14F-4D97-AF65-F5344CB8AC3E}">
        <p14:creationId xmlns:p14="http://schemas.microsoft.com/office/powerpoint/2010/main" val="10123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oldalak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Terdik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Zalán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Rólunk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Faanyagok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Török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Péter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Blog,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Vér Bence: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Szerszámkatalógus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Festékek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85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7DFC-B619-7D01-D3D0-53FB72AF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Terdik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Zalán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4DFEB-D797-23EC-0BCF-B306E1A6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elején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nehéz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volt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közös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munka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utána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össze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szoktunk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értettük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egymást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feladatomat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viszonylag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sikeresen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elvégeztem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néha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nehezséggel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Összeségében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csapatmunka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jól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végere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nagyon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össze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hangolódtunk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3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04F0-763D-039E-C2E8-A315B4DE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Török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Péter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B02E-E330-60F3-DB9A-6423564E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Eleinte a munka nehezen indult el, voltak nehézségek illetve akadályok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Nekem kiosztott feladatokat sikerült elvégeznem szerintem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Az én feladatom a Főoldal illetve a Blog megvalósítása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25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E4D2-94C1-5010-B749-8FAAF4BE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Vér Bence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BA58-CC8E-9B23-1A23-B919CBE8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szerszámkatalógus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festék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oldalakért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felelős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megvalósítás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elején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voltak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problémák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fejlesztőkörnyezet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06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90663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 </a:t>
            </a:r>
            <a:r>
              <a:rPr lang="en-US" sz="7200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kész</a:t>
            </a:r>
            <a:r>
              <a:rPr lang="en-US" sz="72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7200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weboldal</a:t>
            </a:r>
            <a:endParaRPr lang="hu-HU" sz="72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1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60" y="1690688"/>
            <a:ext cx="8440279" cy="60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5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90663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Tervezés</a:t>
            </a:r>
          </a:p>
        </p:txBody>
      </p:sp>
    </p:spTree>
    <p:extLst>
      <p:ext uri="{BB962C8B-B14F-4D97-AF65-F5344CB8AC3E}">
        <p14:creationId xmlns:p14="http://schemas.microsoft.com/office/powerpoint/2010/main" val="214895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440182"/>
            <a:ext cx="7038975" cy="50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24" y="1512888"/>
            <a:ext cx="726995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06" y="1349407"/>
            <a:ext cx="7596187" cy="55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32" y="1638400"/>
            <a:ext cx="7224935" cy="52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4A8-D7BF-AE1E-F002-60BA3CD9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kész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05" y="1524000"/>
            <a:ext cx="827159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90663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Köszönjük</a:t>
            </a:r>
            <a:r>
              <a:rPr lang="en-US" sz="6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a </a:t>
            </a:r>
            <a:r>
              <a:rPr lang="en-US" sz="6600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figyelmet</a:t>
            </a:r>
            <a:r>
              <a:rPr lang="en-US" sz="6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!</a:t>
            </a:r>
            <a:endParaRPr lang="hu-HU" sz="66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(Vér Bence)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175"/>
            <a:ext cx="2949253" cy="412427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73" y="2471175"/>
            <a:ext cx="3517900" cy="491947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93" y="2471175"/>
            <a:ext cx="3451880" cy="43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4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(Vér Bence)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30D511-CC6C-DF40-B61B-B20A8A9C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9" y="2418459"/>
            <a:ext cx="3852082" cy="42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B2F978-8375-07FA-321C-CA5E8CFF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844" y="2435551"/>
            <a:ext cx="3852082" cy="42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9986CA7-FE7D-EA99-CA67-E6F17976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49" y="2461189"/>
            <a:ext cx="3348312" cy="3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8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54BCCC-C81C-FEB8-8396-17C3DE73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5013"/>
            <a:ext cx="5179312" cy="31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7094CA-A814-66B3-73E2-9FBC3B97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35" y="2615013"/>
            <a:ext cx="5119465" cy="31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7B5178-8028-B696-45F3-6442CC0E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7922"/>
            <a:ext cx="4967252" cy="30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B71C45-3C88-9EF9-7548-9F08C895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44" y="2610389"/>
            <a:ext cx="5149763" cy="300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0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(Török Péter)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238A47-9BA4-AB00-E5AB-E2D96F15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1" y="2583052"/>
            <a:ext cx="5257800" cy="31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20A259-4DC6-DDDC-FE7C-318BFAC39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49" y="2583052"/>
            <a:ext cx="5257800" cy="31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5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Oldal 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(Terdik Zalán)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Mindenki csinált először egy drótvázat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B5A5F-F66D-8B7B-418B-D864988D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3" y="2311969"/>
            <a:ext cx="2024641" cy="41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5A8084-68C6-7CA8-A53F-831FE9CC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28" y="2311970"/>
            <a:ext cx="2024641" cy="41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1AA3DA-1A0B-A921-D088-06EDB91A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44" y="2311971"/>
            <a:ext cx="2024641" cy="41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F370A77-723C-5452-D941-83BB8DF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160" y="2311973"/>
            <a:ext cx="2024640" cy="418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3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378</Words>
  <Application>Microsoft Office PowerPoint</Application>
  <PresentationFormat>Szélesvásznú</PresentationFormat>
  <Paragraphs>69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0" baseType="lpstr">
      <vt:lpstr>Arial Unicode MS</vt:lpstr>
      <vt:lpstr>Arial</vt:lpstr>
      <vt:lpstr>Calibri</vt:lpstr>
      <vt:lpstr>Calibri Light</vt:lpstr>
      <vt:lpstr>Office-téma</vt:lpstr>
      <vt:lpstr>Barkácsárúház</vt:lpstr>
      <vt:lpstr>Mi volt a feladat?</vt:lpstr>
      <vt:lpstr>Tervezés</vt:lpstr>
      <vt:lpstr>Oldal design (Vér Bence)</vt:lpstr>
      <vt:lpstr>Oldal design (Vér Bence)</vt:lpstr>
      <vt:lpstr>Oldal design (Török Péter)</vt:lpstr>
      <vt:lpstr>Oldal design (Török Péter)</vt:lpstr>
      <vt:lpstr>Oldal design (Török Péter)</vt:lpstr>
      <vt:lpstr>Oldal design (Terdik Zalán)</vt:lpstr>
      <vt:lpstr>Oldal design (Terdik Zalán)</vt:lpstr>
      <vt:lpstr>Oldal design (Vér Bence)</vt:lpstr>
      <vt:lpstr>Oldal design (Vér Bence)</vt:lpstr>
      <vt:lpstr>Oldal design (Vér Bence)</vt:lpstr>
      <vt:lpstr>Oldal design (Török Péter)</vt:lpstr>
      <vt:lpstr>Oldal design (Török Péter)</vt:lpstr>
      <vt:lpstr>Oldal design (Török Péter)</vt:lpstr>
      <vt:lpstr>Oldal design (Török Péter)</vt:lpstr>
      <vt:lpstr>Oldal design (Török Péter)</vt:lpstr>
      <vt:lpstr>Oldal design (Török Péter)</vt:lpstr>
      <vt:lpstr>Oldal design (Terdik Zalán)</vt:lpstr>
      <vt:lpstr>Oldal design (Terdik Zalán)</vt:lpstr>
      <vt:lpstr>Oldal design (Terdik Zalán)</vt:lpstr>
      <vt:lpstr>Megvalósítás</vt:lpstr>
      <vt:lpstr>Az oldalak</vt:lpstr>
      <vt:lpstr>Terdik Zalán</vt:lpstr>
      <vt:lpstr>Török Péter</vt:lpstr>
      <vt:lpstr>Vér Bence</vt:lpstr>
      <vt:lpstr>A kész weboldal</vt:lpstr>
      <vt:lpstr>A kész weboldal</vt:lpstr>
      <vt:lpstr>A kész weboldal</vt:lpstr>
      <vt:lpstr>A kész weboldal</vt:lpstr>
      <vt:lpstr>A kész weboldal</vt:lpstr>
      <vt:lpstr>A kész weboldal</vt:lpstr>
      <vt:lpstr>A kész weboldal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Barkácsüzlet</dc:title>
  <dc:creator>Vér Bence</dc:creator>
  <cp:lastModifiedBy>Vér Bence</cp:lastModifiedBy>
  <cp:revision>16</cp:revision>
  <dcterms:created xsi:type="dcterms:W3CDTF">2023-01-31T09:12:37Z</dcterms:created>
  <dcterms:modified xsi:type="dcterms:W3CDTF">2023-02-06T10:53:54Z</dcterms:modified>
</cp:coreProperties>
</file>